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8000663" cy="25199975"/>
  <p:notesSz cx="6858000" cy="9144000"/>
  <p:defaultTextStyle>
    <a:defPPr>
      <a:defRPr lang="en-US"/>
    </a:defPPr>
    <a:lvl1pPr marL="0" algn="l" defTabSz="1234193" rtl="0" eaLnBrk="1" latinLnBrk="0" hangingPunct="1">
      <a:defRPr sz="4899" kern="1200">
        <a:solidFill>
          <a:schemeClr val="tx1"/>
        </a:solidFill>
        <a:latin typeface="+mn-lt"/>
        <a:ea typeface="+mn-ea"/>
        <a:cs typeface="+mn-cs"/>
      </a:defRPr>
    </a:lvl1pPr>
    <a:lvl2pPr marL="1234193" algn="l" defTabSz="1234193" rtl="0" eaLnBrk="1" latinLnBrk="0" hangingPunct="1">
      <a:defRPr sz="4899" kern="1200">
        <a:solidFill>
          <a:schemeClr val="tx1"/>
        </a:solidFill>
        <a:latin typeface="+mn-lt"/>
        <a:ea typeface="+mn-ea"/>
        <a:cs typeface="+mn-cs"/>
      </a:defRPr>
    </a:lvl2pPr>
    <a:lvl3pPr marL="2468386" algn="l" defTabSz="1234193" rtl="0" eaLnBrk="1" latinLnBrk="0" hangingPunct="1">
      <a:defRPr sz="4899" kern="1200">
        <a:solidFill>
          <a:schemeClr val="tx1"/>
        </a:solidFill>
        <a:latin typeface="+mn-lt"/>
        <a:ea typeface="+mn-ea"/>
        <a:cs typeface="+mn-cs"/>
      </a:defRPr>
    </a:lvl3pPr>
    <a:lvl4pPr marL="3702579" algn="l" defTabSz="1234193" rtl="0" eaLnBrk="1" latinLnBrk="0" hangingPunct="1">
      <a:defRPr sz="4899" kern="1200">
        <a:solidFill>
          <a:schemeClr val="tx1"/>
        </a:solidFill>
        <a:latin typeface="+mn-lt"/>
        <a:ea typeface="+mn-ea"/>
        <a:cs typeface="+mn-cs"/>
      </a:defRPr>
    </a:lvl4pPr>
    <a:lvl5pPr marL="4936772" algn="l" defTabSz="1234193" rtl="0" eaLnBrk="1" latinLnBrk="0" hangingPunct="1">
      <a:defRPr sz="4899" kern="1200">
        <a:solidFill>
          <a:schemeClr val="tx1"/>
        </a:solidFill>
        <a:latin typeface="+mn-lt"/>
        <a:ea typeface="+mn-ea"/>
        <a:cs typeface="+mn-cs"/>
      </a:defRPr>
    </a:lvl5pPr>
    <a:lvl6pPr marL="6170966" algn="l" defTabSz="1234193" rtl="0" eaLnBrk="1" latinLnBrk="0" hangingPunct="1">
      <a:defRPr sz="4899" kern="1200">
        <a:solidFill>
          <a:schemeClr val="tx1"/>
        </a:solidFill>
        <a:latin typeface="+mn-lt"/>
        <a:ea typeface="+mn-ea"/>
        <a:cs typeface="+mn-cs"/>
      </a:defRPr>
    </a:lvl6pPr>
    <a:lvl7pPr marL="7405159" algn="l" defTabSz="1234193" rtl="0" eaLnBrk="1" latinLnBrk="0" hangingPunct="1">
      <a:defRPr sz="4899" kern="1200">
        <a:solidFill>
          <a:schemeClr val="tx1"/>
        </a:solidFill>
        <a:latin typeface="+mn-lt"/>
        <a:ea typeface="+mn-ea"/>
        <a:cs typeface="+mn-cs"/>
      </a:defRPr>
    </a:lvl7pPr>
    <a:lvl8pPr marL="8639352" algn="l" defTabSz="1234193" rtl="0" eaLnBrk="1" latinLnBrk="0" hangingPunct="1">
      <a:defRPr sz="4899" kern="1200">
        <a:solidFill>
          <a:schemeClr val="tx1"/>
        </a:solidFill>
        <a:latin typeface="+mn-lt"/>
        <a:ea typeface="+mn-ea"/>
        <a:cs typeface="+mn-cs"/>
      </a:defRPr>
    </a:lvl8pPr>
    <a:lvl9pPr marL="9873545" algn="l" defTabSz="1234193" rtl="0" eaLnBrk="1" latinLnBrk="0" hangingPunct="1">
      <a:defRPr sz="4899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7937" userDrawn="1">
          <p15:clr>
            <a:srgbClr val="A4A3A4"/>
          </p15:clr>
        </p15:guide>
        <p15:guide id="2" pos="567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EBA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 snapToGrid="0" snapToObjects="1">
      <p:cViewPr>
        <p:scale>
          <a:sx n="64" d="100"/>
          <a:sy n="64" d="100"/>
        </p:scale>
        <p:origin x="132" y="-5610"/>
      </p:cViewPr>
      <p:guideLst>
        <p:guide orient="horz" pos="7937"/>
        <p:guide pos="567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50050" y="7828327"/>
            <a:ext cx="15300563" cy="5401662"/>
          </a:xfrm>
        </p:spPr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00100" y="14279987"/>
            <a:ext cx="12600464" cy="643999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2344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4688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3703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49377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6172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7406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8641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98755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9A548-52EF-9A42-8CFF-BABEF222F8E2}" type="datetimeFigureOut">
              <a:rPr lang="en-US" smtClean="0"/>
              <a:t>2/7/2020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72DC8-7832-FA4F-905F-A36BD66E9A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3957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9A548-52EF-9A42-8CFF-BABEF222F8E2}" type="datetimeFigureOut">
              <a:rPr lang="en-US" smtClean="0"/>
              <a:t>2/7/2020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72DC8-7832-FA4F-905F-A36BD66E9A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070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5697822" y="3709996"/>
            <a:ext cx="7972168" cy="79012423"/>
          </a:xfrm>
        </p:spPr>
        <p:txBody>
          <a:bodyPr vert="eaVert"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71942" y="3709996"/>
            <a:ext cx="23625870" cy="79012423"/>
          </a:xfrm>
        </p:spPr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9A548-52EF-9A42-8CFF-BABEF222F8E2}" type="datetimeFigureOut">
              <a:rPr lang="en-US" smtClean="0"/>
              <a:t>2/7/2020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72DC8-7832-FA4F-905F-A36BD66E9A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41735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9A548-52EF-9A42-8CFF-BABEF222F8E2}" type="datetimeFigureOut">
              <a:rPr lang="en-US" smtClean="0"/>
              <a:t>2/7/2020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72DC8-7832-FA4F-905F-A36BD66E9A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78901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1928" y="16193319"/>
            <a:ext cx="15300563" cy="5004995"/>
          </a:xfrm>
        </p:spPr>
        <p:txBody>
          <a:bodyPr anchor="t"/>
          <a:lstStyle>
            <a:lvl1pPr algn="l">
              <a:defRPr sz="10800" b="1" cap="all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21928" y="10680827"/>
            <a:ext cx="15300563" cy="5512493"/>
          </a:xfrm>
        </p:spPr>
        <p:txBody>
          <a:bodyPr anchor="b"/>
          <a:lstStyle>
            <a:lvl1pPr marL="0" indent="0">
              <a:buNone/>
              <a:defRPr sz="5400">
                <a:solidFill>
                  <a:schemeClr val="tx1">
                    <a:tint val="75000"/>
                  </a:schemeClr>
                </a:solidFill>
              </a:defRPr>
            </a:lvl1pPr>
            <a:lvl2pPr marL="1234440" indent="0">
              <a:buNone/>
              <a:defRPr sz="4900">
                <a:solidFill>
                  <a:schemeClr val="tx1">
                    <a:tint val="75000"/>
                  </a:schemeClr>
                </a:solidFill>
              </a:defRPr>
            </a:lvl2pPr>
            <a:lvl3pPr marL="2468880" indent="0">
              <a:buNone/>
              <a:defRPr sz="4300">
                <a:solidFill>
                  <a:schemeClr val="tx1">
                    <a:tint val="75000"/>
                  </a:schemeClr>
                </a:solidFill>
              </a:defRPr>
            </a:lvl3pPr>
            <a:lvl4pPr marL="3703320" indent="0">
              <a:buNone/>
              <a:defRPr sz="3800">
                <a:solidFill>
                  <a:schemeClr val="tx1">
                    <a:tint val="75000"/>
                  </a:schemeClr>
                </a:solidFill>
              </a:defRPr>
            </a:lvl4pPr>
            <a:lvl5pPr marL="4937760" indent="0">
              <a:buNone/>
              <a:defRPr sz="3800">
                <a:solidFill>
                  <a:schemeClr val="tx1">
                    <a:tint val="75000"/>
                  </a:schemeClr>
                </a:solidFill>
              </a:defRPr>
            </a:lvl5pPr>
            <a:lvl6pPr marL="6172200" indent="0">
              <a:buNone/>
              <a:defRPr sz="3800">
                <a:solidFill>
                  <a:schemeClr val="tx1">
                    <a:tint val="75000"/>
                  </a:schemeClr>
                </a:solidFill>
              </a:defRPr>
            </a:lvl6pPr>
            <a:lvl7pPr marL="7406640" indent="0">
              <a:buNone/>
              <a:defRPr sz="3800">
                <a:solidFill>
                  <a:schemeClr val="tx1">
                    <a:tint val="75000"/>
                  </a:schemeClr>
                </a:solidFill>
              </a:defRPr>
            </a:lvl7pPr>
            <a:lvl8pPr marL="8641080" indent="0">
              <a:buNone/>
              <a:defRPr sz="3800">
                <a:solidFill>
                  <a:schemeClr val="tx1">
                    <a:tint val="75000"/>
                  </a:schemeClr>
                </a:solidFill>
              </a:defRPr>
            </a:lvl8pPr>
            <a:lvl9pPr marL="9875520" indent="0">
              <a:buNone/>
              <a:defRPr sz="3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9A548-52EF-9A42-8CFF-BABEF222F8E2}" type="datetimeFigureOut">
              <a:rPr lang="en-US" smtClean="0"/>
              <a:t>2/7/2020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72DC8-7832-FA4F-905F-A36BD66E9A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9145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71941" y="21606645"/>
            <a:ext cx="15797456" cy="61115775"/>
          </a:xfrm>
        </p:spPr>
        <p:txBody>
          <a:bodyPr/>
          <a:lstStyle>
            <a:lvl1pPr>
              <a:defRPr sz="7600"/>
            </a:lvl1pPr>
            <a:lvl2pPr>
              <a:defRPr sz="6500"/>
            </a:lvl2pPr>
            <a:lvl3pPr>
              <a:defRPr sz="5400"/>
            </a:lvl3pPr>
            <a:lvl4pPr>
              <a:defRPr sz="4900"/>
            </a:lvl4pPr>
            <a:lvl5pPr>
              <a:defRPr sz="4900"/>
            </a:lvl5pPr>
            <a:lvl6pPr>
              <a:defRPr sz="4900"/>
            </a:lvl6pPr>
            <a:lvl7pPr>
              <a:defRPr sz="4900"/>
            </a:lvl7pPr>
            <a:lvl8pPr>
              <a:defRPr sz="4900"/>
            </a:lvl8pPr>
            <a:lvl9pPr>
              <a:defRPr sz="49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7869409" y="21606645"/>
            <a:ext cx="15800582" cy="61115775"/>
          </a:xfrm>
        </p:spPr>
        <p:txBody>
          <a:bodyPr/>
          <a:lstStyle>
            <a:lvl1pPr>
              <a:defRPr sz="7600"/>
            </a:lvl1pPr>
            <a:lvl2pPr>
              <a:defRPr sz="6500"/>
            </a:lvl2pPr>
            <a:lvl3pPr>
              <a:defRPr sz="5400"/>
            </a:lvl3pPr>
            <a:lvl4pPr>
              <a:defRPr sz="4900"/>
            </a:lvl4pPr>
            <a:lvl5pPr>
              <a:defRPr sz="4900"/>
            </a:lvl5pPr>
            <a:lvl6pPr>
              <a:defRPr sz="4900"/>
            </a:lvl6pPr>
            <a:lvl7pPr>
              <a:defRPr sz="4900"/>
            </a:lvl7pPr>
            <a:lvl8pPr>
              <a:defRPr sz="4900"/>
            </a:lvl8pPr>
            <a:lvl9pPr>
              <a:defRPr sz="49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9A548-52EF-9A42-8CFF-BABEF222F8E2}" type="datetimeFigureOut">
              <a:rPr lang="en-US" smtClean="0"/>
              <a:t>2/7/2020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72DC8-7832-FA4F-905F-A36BD66E9A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36975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033" y="1009168"/>
            <a:ext cx="16200597" cy="4199996"/>
          </a:xfr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0033" y="5640830"/>
            <a:ext cx="7953419" cy="2350829"/>
          </a:xfrm>
        </p:spPr>
        <p:txBody>
          <a:bodyPr anchor="b"/>
          <a:lstStyle>
            <a:lvl1pPr marL="0" indent="0">
              <a:buNone/>
              <a:defRPr sz="6500" b="1"/>
            </a:lvl1pPr>
            <a:lvl2pPr marL="1234440" indent="0">
              <a:buNone/>
              <a:defRPr sz="5400" b="1"/>
            </a:lvl2pPr>
            <a:lvl3pPr marL="2468880" indent="0">
              <a:buNone/>
              <a:defRPr sz="4900" b="1"/>
            </a:lvl3pPr>
            <a:lvl4pPr marL="3703320" indent="0">
              <a:buNone/>
              <a:defRPr sz="4300" b="1"/>
            </a:lvl4pPr>
            <a:lvl5pPr marL="4937760" indent="0">
              <a:buNone/>
              <a:defRPr sz="4300" b="1"/>
            </a:lvl5pPr>
            <a:lvl6pPr marL="6172200" indent="0">
              <a:buNone/>
              <a:defRPr sz="4300" b="1"/>
            </a:lvl6pPr>
            <a:lvl7pPr marL="7406640" indent="0">
              <a:buNone/>
              <a:defRPr sz="4300" b="1"/>
            </a:lvl7pPr>
            <a:lvl8pPr marL="8641080" indent="0">
              <a:buNone/>
              <a:defRPr sz="4300" b="1"/>
            </a:lvl8pPr>
            <a:lvl9pPr marL="9875520" indent="0">
              <a:buNone/>
              <a:defRPr sz="43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00033" y="7991659"/>
            <a:ext cx="7953419" cy="14519154"/>
          </a:xfrm>
        </p:spPr>
        <p:txBody>
          <a:bodyPr/>
          <a:lstStyle>
            <a:lvl1pPr>
              <a:defRPr sz="6500"/>
            </a:lvl1pPr>
            <a:lvl2pPr>
              <a:defRPr sz="5400"/>
            </a:lvl2pPr>
            <a:lvl3pPr>
              <a:defRPr sz="4900"/>
            </a:lvl3pPr>
            <a:lvl4pPr>
              <a:defRPr sz="4300"/>
            </a:lvl4pPr>
            <a:lvl5pPr>
              <a:defRPr sz="4300"/>
            </a:lvl5pPr>
            <a:lvl6pPr>
              <a:defRPr sz="4300"/>
            </a:lvl6pPr>
            <a:lvl7pPr>
              <a:defRPr sz="4300"/>
            </a:lvl7pPr>
            <a:lvl8pPr>
              <a:defRPr sz="4300"/>
            </a:lvl8pPr>
            <a:lvl9pPr>
              <a:defRPr sz="43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9144088" y="5640830"/>
            <a:ext cx="7956543" cy="2350829"/>
          </a:xfrm>
        </p:spPr>
        <p:txBody>
          <a:bodyPr anchor="b"/>
          <a:lstStyle>
            <a:lvl1pPr marL="0" indent="0">
              <a:buNone/>
              <a:defRPr sz="6500" b="1"/>
            </a:lvl1pPr>
            <a:lvl2pPr marL="1234440" indent="0">
              <a:buNone/>
              <a:defRPr sz="5400" b="1"/>
            </a:lvl2pPr>
            <a:lvl3pPr marL="2468880" indent="0">
              <a:buNone/>
              <a:defRPr sz="4900" b="1"/>
            </a:lvl3pPr>
            <a:lvl4pPr marL="3703320" indent="0">
              <a:buNone/>
              <a:defRPr sz="4300" b="1"/>
            </a:lvl4pPr>
            <a:lvl5pPr marL="4937760" indent="0">
              <a:buNone/>
              <a:defRPr sz="4300" b="1"/>
            </a:lvl5pPr>
            <a:lvl6pPr marL="6172200" indent="0">
              <a:buNone/>
              <a:defRPr sz="4300" b="1"/>
            </a:lvl6pPr>
            <a:lvl7pPr marL="7406640" indent="0">
              <a:buNone/>
              <a:defRPr sz="4300" b="1"/>
            </a:lvl7pPr>
            <a:lvl8pPr marL="8641080" indent="0">
              <a:buNone/>
              <a:defRPr sz="4300" b="1"/>
            </a:lvl8pPr>
            <a:lvl9pPr marL="9875520" indent="0">
              <a:buNone/>
              <a:defRPr sz="43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9144088" y="7991659"/>
            <a:ext cx="7956543" cy="14519154"/>
          </a:xfrm>
        </p:spPr>
        <p:txBody>
          <a:bodyPr/>
          <a:lstStyle>
            <a:lvl1pPr>
              <a:defRPr sz="6500"/>
            </a:lvl1pPr>
            <a:lvl2pPr>
              <a:defRPr sz="5400"/>
            </a:lvl2pPr>
            <a:lvl3pPr>
              <a:defRPr sz="4900"/>
            </a:lvl3pPr>
            <a:lvl4pPr>
              <a:defRPr sz="4300"/>
            </a:lvl4pPr>
            <a:lvl5pPr>
              <a:defRPr sz="4300"/>
            </a:lvl5pPr>
            <a:lvl6pPr>
              <a:defRPr sz="4300"/>
            </a:lvl6pPr>
            <a:lvl7pPr>
              <a:defRPr sz="4300"/>
            </a:lvl7pPr>
            <a:lvl8pPr>
              <a:defRPr sz="4300"/>
            </a:lvl8pPr>
            <a:lvl9pPr>
              <a:defRPr sz="43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9A548-52EF-9A42-8CFF-BABEF222F8E2}" type="datetimeFigureOut">
              <a:rPr lang="en-US" smtClean="0"/>
              <a:t>2/7/2020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72DC8-7832-FA4F-905F-A36BD66E9A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79498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9A548-52EF-9A42-8CFF-BABEF222F8E2}" type="datetimeFigureOut">
              <a:rPr lang="en-US" smtClean="0"/>
              <a:t>2/7/2020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72DC8-7832-FA4F-905F-A36BD66E9A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78976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9A548-52EF-9A42-8CFF-BABEF222F8E2}" type="datetimeFigureOut">
              <a:rPr lang="en-US" smtClean="0"/>
              <a:t>2/7/2020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72DC8-7832-FA4F-905F-A36BD66E9A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0939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035" y="1003332"/>
            <a:ext cx="5922094" cy="4269996"/>
          </a:xfrm>
        </p:spPr>
        <p:txBody>
          <a:bodyPr anchor="b"/>
          <a:lstStyle>
            <a:lvl1pPr algn="l">
              <a:defRPr sz="5400" b="1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37759" y="1003334"/>
            <a:ext cx="10062871" cy="21507481"/>
          </a:xfrm>
        </p:spPr>
        <p:txBody>
          <a:bodyPr/>
          <a:lstStyle>
            <a:lvl1pPr>
              <a:defRPr sz="8600"/>
            </a:lvl1pPr>
            <a:lvl2pPr>
              <a:defRPr sz="7600"/>
            </a:lvl2pPr>
            <a:lvl3pPr>
              <a:defRPr sz="6500"/>
            </a:lvl3pPr>
            <a:lvl4pPr>
              <a:defRPr sz="5400"/>
            </a:lvl4pPr>
            <a:lvl5pPr>
              <a:defRPr sz="5400"/>
            </a:lvl5pPr>
            <a:lvl6pPr>
              <a:defRPr sz="5400"/>
            </a:lvl6pPr>
            <a:lvl7pPr>
              <a:defRPr sz="5400"/>
            </a:lvl7pPr>
            <a:lvl8pPr>
              <a:defRPr sz="5400"/>
            </a:lvl8pPr>
            <a:lvl9pPr>
              <a:defRPr sz="54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00035" y="5273330"/>
            <a:ext cx="5922094" cy="17237485"/>
          </a:xfrm>
        </p:spPr>
        <p:txBody>
          <a:bodyPr/>
          <a:lstStyle>
            <a:lvl1pPr marL="0" indent="0">
              <a:buNone/>
              <a:defRPr sz="3800"/>
            </a:lvl1pPr>
            <a:lvl2pPr marL="1234440" indent="0">
              <a:buNone/>
              <a:defRPr sz="3200"/>
            </a:lvl2pPr>
            <a:lvl3pPr marL="2468880" indent="0">
              <a:buNone/>
              <a:defRPr sz="2700"/>
            </a:lvl3pPr>
            <a:lvl4pPr marL="3703320" indent="0">
              <a:buNone/>
              <a:defRPr sz="2400"/>
            </a:lvl4pPr>
            <a:lvl5pPr marL="4937760" indent="0">
              <a:buNone/>
              <a:defRPr sz="2400"/>
            </a:lvl5pPr>
            <a:lvl6pPr marL="6172200" indent="0">
              <a:buNone/>
              <a:defRPr sz="2400"/>
            </a:lvl6pPr>
            <a:lvl7pPr marL="7406640" indent="0">
              <a:buNone/>
              <a:defRPr sz="2400"/>
            </a:lvl7pPr>
            <a:lvl8pPr marL="8641080" indent="0">
              <a:buNone/>
              <a:defRPr sz="2400"/>
            </a:lvl8pPr>
            <a:lvl9pPr marL="9875520" indent="0">
              <a:buNone/>
              <a:defRPr sz="24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9A548-52EF-9A42-8CFF-BABEF222F8E2}" type="datetimeFigureOut">
              <a:rPr lang="en-US" smtClean="0"/>
              <a:t>2/7/2020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72DC8-7832-FA4F-905F-A36BD66E9A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1314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28256" y="17639983"/>
            <a:ext cx="10800398" cy="2082500"/>
          </a:xfrm>
        </p:spPr>
        <p:txBody>
          <a:bodyPr anchor="b"/>
          <a:lstStyle>
            <a:lvl1pPr algn="l">
              <a:defRPr sz="5400" b="1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528256" y="2251664"/>
            <a:ext cx="10800398" cy="15119985"/>
          </a:xfrm>
        </p:spPr>
        <p:txBody>
          <a:bodyPr/>
          <a:lstStyle>
            <a:lvl1pPr marL="0" indent="0">
              <a:buNone/>
              <a:defRPr sz="8600"/>
            </a:lvl1pPr>
            <a:lvl2pPr marL="1234440" indent="0">
              <a:buNone/>
              <a:defRPr sz="7600"/>
            </a:lvl2pPr>
            <a:lvl3pPr marL="2468880" indent="0">
              <a:buNone/>
              <a:defRPr sz="6500"/>
            </a:lvl3pPr>
            <a:lvl4pPr marL="3703320" indent="0">
              <a:buNone/>
              <a:defRPr sz="5400"/>
            </a:lvl4pPr>
            <a:lvl5pPr marL="4937760" indent="0">
              <a:buNone/>
              <a:defRPr sz="5400"/>
            </a:lvl5pPr>
            <a:lvl6pPr marL="6172200" indent="0">
              <a:buNone/>
              <a:defRPr sz="5400"/>
            </a:lvl6pPr>
            <a:lvl7pPr marL="7406640" indent="0">
              <a:buNone/>
              <a:defRPr sz="5400"/>
            </a:lvl7pPr>
            <a:lvl8pPr marL="8641080" indent="0">
              <a:buNone/>
              <a:defRPr sz="5400"/>
            </a:lvl8pPr>
            <a:lvl9pPr marL="9875520" indent="0">
              <a:buNone/>
              <a:defRPr sz="54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8256" y="19722482"/>
            <a:ext cx="10800398" cy="2957496"/>
          </a:xfrm>
        </p:spPr>
        <p:txBody>
          <a:bodyPr/>
          <a:lstStyle>
            <a:lvl1pPr marL="0" indent="0">
              <a:buNone/>
              <a:defRPr sz="3800"/>
            </a:lvl1pPr>
            <a:lvl2pPr marL="1234440" indent="0">
              <a:buNone/>
              <a:defRPr sz="3200"/>
            </a:lvl2pPr>
            <a:lvl3pPr marL="2468880" indent="0">
              <a:buNone/>
              <a:defRPr sz="2700"/>
            </a:lvl3pPr>
            <a:lvl4pPr marL="3703320" indent="0">
              <a:buNone/>
              <a:defRPr sz="2400"/>
            </a:lvl4pPr>
            <a:lvl5pPr marL="4937760" indent="0">
              <a:buNone/>
              <a:defRPr sz="2400"/>
            </a:lvl5pPr>
            <a:lvl6pPr marL="6172200" indent="0">
              <a:buNone/>
              <a:defRPr sz="2400"/>
            </a:lvl6pPr>
            <a:lvl7pPr marL="7406640" indent="0">
              <a:buNone/>
              <a:defRPr sz="2400"/>
            </a:lvl7pPr>
            <a:lvl8pPr marL="8641080" indent="0">
              <a:buNone/>
              <a:defRPr sz="2400"/>
            </a:lvl8pPr>
            <a:lvl9pPr marL="9875520" indent="0">
              <a:buNone/>
              <a:defRPr sz="24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9A548-52EF-9A42-8CFF-BABEF222F8E2}" type="datetimeFigureOut">
              <a:rPr lang="en-US" smtClean="0"/>
              <a:t>2/7/2020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72DC8-7832-FA4F-905F-A36BD66E9A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0216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00033" y="1009168"/>
            <a:ext cx="16200597" cy="4199996"/>
          </a:xfrm>
          <a:prstGeom prst="rect">
            <a:avLst/>
          </a:prstGeom>
        </p:spPr>
        <p:txBody>
          <a:bodyPr vert="horz" lIns="246888" tIns="123444" rIns="246888" bIns="123444" rtlCol="0" anchor="ctr">
            <a:normAutofit/>
          </a:bodyPr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0033" y="5879996"/>
            <a:ext cx="16200597" cy="16630819"/>
          </a:xfrm>
          <a:prstGeom prst="rect">
            <a:avLst/>
          </a:prstGeom>
        </p:spPr>
        <p:txBody>
          <a:bodyPr vert="horz" lIns="246888" tIns="123444" rIns="246888" bIns="123444" rtlCol="0">
            <a:normAutofit/>
          </a:bodyPr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00033" y="23356645"/>
            <a:ext cx="4200155" cy="1341665"/>
          </a:xfrm>
          <a:prstGeom prst="rect">
            <a:avLst/>
          </a:prstGeom>
        </p:spPr>
        <p:txBody>
          <a:bodyPr vert="horz" lIns="246888" tIns="123444" rIns="246888" bIns="123444" rtlCol="0" anchor="ctr"/>
          <a:lstStyle>
            <a:lvl1pPr algn="l">
              <a:defRPr sz="3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C9A548-52EF-9A42-8CFF-BABEF222F8E2}" type="datetimeFigureOut">
              <a:rPr lang="en-US" smtClean="0"/>
              <a:t>2/7/2020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150227" y="23356645"/>
            <a:ext cx="5700210" cy="1341665"/>
          </a:xfrm>
          <a:prstGeom prst="rect">
            <a:avLst/>
          </a:prstGeom>
        </p:spPr>
        <p:txBody>
          <a:bodyPr vert="horz" lIns="246888" tIns="123444" rIns="246888" bIns="123444" rtlCol="0" anchor="ctr"/>
          <a:lstStyle>
            <a:lvl1pPr algn="ctr">
              <a:defRPr sz="3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2900475" y="23356645"/>
            <a:ext cx="4200155" cy="1341665"/>
          </a:xfrm>
          <a:prstGeom prst="rect">
            <a:avLst/>
          </a:prstGeom>
        </p:spPr>
        <p:txBody>
          <a:bodyPr vert="horz" lIns="246888" tIns="123444" rIns="246888" bIns="123444" rtlCol="0" anchor="ctr"/>
          <a:lstStyle>
            <a:lvl1pPr algn="r">
              <a:defRPr sz="3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272DC8-7832-FA4F-905F-A36BD66E9A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22902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234440" rtl="0" eaLnBrk="1" latinLnBrk="0" hangingPunct="1">
        <a:spcBef>
          <a:spcPct val="0"/>
        </a:spcBef>
        <a:buNone/>
        <a:defRPr sz="11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25830" indent="-925830" algn="l" defTabSz="1234440" rtl="0" eaLnBrk="1" latinLnBrk="0" hangingPunct="1">
        <a:spcBef>
          <a:spcPct val="20000"/>
        </a:spcBef>
        <a:buFont typeface="Arial"/>
        <a:buChar char="•"/>
        <a:defRPr sz="8600" kern="1200">
          <a:solidFill>
            <a:schemeClr val="tx1"/>
          </a:solidFill>
          <a:latin typeface="+mn-lt"/>
          <a:ea typeface="+mn-ea"/>
          <a:cs typeface="+mn-cs"/>
        </a:defRPr>
      </a:lvl1pPr>
      <a:lvl2pPr marL="2005965" indent="-771525" algn="l" defTabSz="1234440" rtl="0" eaLnBrk="1" latinLnBrk="0" hangingPunct="1">
        <a:spcBef>
          <a:spcPct val="20000"/>
        </a:spcBef>
        <a:buFont typeface="Arial"/>
        <a:buChar char="–"/>
        <a:defRPr sz="7600" kern="1200">
          <a:solidFill>
            <a:schemeClr val="tx1"/>
          </a:solidFill>
          <a:latin typeface="+mn-lt"/>
          <a:ea typeface="+mn-ea"/>
          <a:cs typeface="+mn-cs"/>
        </a:defRPr>
      </a:lvl2pPr>
      <a:lvl3pPr marL="3086100" indent="-617220" algn="l" defTabSz="1234440" rtl="0" eaLnBrk="1" latinLnBrk="0" hangingPunct="1">
        <a:spcBef>
          <a:spcPct val="20000"/>
        </a:spcBef>
        <a:buFont typeface="Arial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3pPr>
      <a:lvl4pPr marL="4320540" indent="-617220" algn="l" defTabSz="1234440" rtl="0" eaLnBrk="1" latinLnBrk="0" hangingPunct="1">
        <a:spcBef>
          <a:spcPct val="20000"/>
        </a:spcBef>
        <a:buFont typeface="Arial"/>
        <a:buChar char="–"/>
        <a:defRPr sz="5400" kern="1200">
          <a:solidFill>
            <a:schemeClr val="tx1"/>
          </a:solidFill>
          <a:latin typeface="+mn-lt"/>
          <a:ea typeface="+mn-ea"/>
          <a:cs typeface="+mn-cs"/>
        </a:defRPr>
      </a:lvl4pPr>
      <a:lvl5pPr marL="5554980" indent="-617220" algn="l" defTabSz="1234440" rtl="0" eaLnBrk="1" latinLnBrk="0" hangingPunct="1">
        <a:spcBef>
          <a:spcPct val="20000"/>
        </a:spcBef>
        <a:buFont typeface="Arial"/>
        <a:buChar char="»"/>
        <a:defRPr sz="5400" kern="1200">
          <a:solidFill>
            <a:schemeClr val="tx1"/>
          </a:solidFill>
          <a:latin typeface="+mn-lt"/>
          <a:ea typeface="+mn-ea"/>
          <a:cs typeface="+mn-cs"/>
        </a:defRPr>
      </a:lvl5pPr>
      <a:lvl6pPr marL="6789420" indent="-617220" algn="l" defTabSz="1234440" rtl="0" eaLnBrk="1" latinLnBrk="0" hangingPunct="1">
        <a:spcBef>
          <a:spcPct val="20000"/>
        </a:spcBef>
        <a:buFont typeface="Arial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6pPr>
      <a:lvl7pPr marL="8023860" indent="-617220" algn="l" defTabSz="1234440" rtl="0" eaLnBrk="1" latinLnBrk="0" hangingPunct="1">
        <a:spcBef>
          <a:spcPct val="20000"/>
        </a:spcBef>
        <a:buFont typeface="Arial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7pPr>
      <a:lvl8pPr marL="9258300" indent="-617220" algn="l" defTabSz="1234440" rtl="0" eaLnBrk="1" latinLnBrk="0" hangingPunct="1">
        <a:spcBef>
          <a:spcPct val="20000"/>
        </a:spcBef>
        <a:buFont typeface="Arial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8pPr>
      <a:lvl9pPr marL="10492740" indent="-617220" algn="l" defTabSz="1234440" rtl="0" eaLnBrk="1" latinLnBrk="0" hangingPunct="1">
        <a:spcBef>
          <a:spcPct val="20000"/>
        </a:spcBef>
        <a:buFont typeface="Arial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34440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1pPr>
      <a:lvl2pPr marL="1234440" algn="l" defTabSz="1234440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2pPr>
      <a:lvl3pPr marL="2468880" algn="l" defTabSz="1234440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3pPr>
      <a:lvl4pPr marL="3703320" algn="l" defTabSz="1234440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4pPr>
      <a:lvl5pPr marL="4937760" algn="l" defTabSz="1234440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5pPr>
      <a:lvl6pPr marL="6172200" algn="l" defTabSz="1234440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6pPr>
      <a:lvl7pPr marL="7406640" algn="l" defTabSz="1234440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7pPr>
      <a:lvl8pPr marL="8641080" algn="l" defTabSz="1234440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8pPr>
      <a:lvl9pPr marL="9875520" algn="l" defTabSz="1234440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.tr/url?sa=i&amp;rct=j&amp;q=&amp;esrc=s&amp;source=images&amp;cd=&amp;cad=rja&amp;uact=8&amp;ved=0ahUKEwjQxJPPmYDTAhXCuxQKHfVZAXkQjRwIBw&amp;url=http://www.bakimliyiz.com/soru-cevap/110100-cizgi-grafigi-ornekleri-cizgi-grafik-resimleri.html&amp;psig=AFQjCNFmbFjUN9zGwf-cUpWxCdKdarmKbA&amp;ust=1491031023322504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74065" y="768627"/>
            <a:ext cx="13725155" cy="4039881"/>
          </a:xfrm>
        </p:spPr>
        <p:txBody>
          <a:bodyPr>
            <a:normAutofit fontScale="90000"/>
          </a:bodyPr>
          <a:lstStyle/>
          <a:p>
            <a:pPr marL="270510" marR="289560"/>
            <a:r>
              <a:rPr lang="tr-TR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BAŞLIK (Times New Roman, </a:t>
            </a:r>
            <a:r>
              <a:rPr lang="tr-TR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Bold</a:t>
            </a:r>
            <a:r>
              <a:rPr lang="tr-TR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40 Punto) </a:t>
            </a:r>
            <a:r>
              <a:rPr lang="tr-TR" sz="4000" b="1" dirty="0"/>
              <a:t/>
            </a:r>
            <a:br>
              <a:rPr lang="tr-TR" sz="4000" b="1" dirty="0"/>
            </a:br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YAZAR ADLARI, SOYADLARI (Times New Roman, </a:t>
            </a:r>
            <a:r>
              <a:rPr lang="tr-TR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Bold</a:t>
            </a:r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32 Punto)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3600" b="1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1</a:t>
            </a:r>
            <a:r>
              <a:rPr lang="tr-TR" sz="36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Adı Soyadı, </a:t>
            </a:r>
            <a:r>
              <a:rPr lang="tr-TR" sz="3600" b="1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2</a:t>
            </a:r>
            <a:r>
              <a:rPr lang="tr-TR" sz="36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Adı Soyadı, </a:t>
            </a:r>
            <a:r>
              <a:rPr lang="tr-TR" sz="3600" b="1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3</a:t>
            </a:r>
            <a:r>
              <a:rPr lang="tr-TR" sz="36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Adı Soyadı</a:t>
            </a:r>
            <a:r>
              <a:rPr lang="tr-TR" sz="36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 </a:t>
            </a:r>
            <a:r>
              <a:rPr lang="tr-TR" sz="4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/>
            </a:r>
            <a:br>
              <a:rPr lang="tr-TR" sz="4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tr-TR" sz="2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Kurum Adı- Fakülte/YO/MYO, Bölüm Adı (Times New Roman, Eğik,24 punto)</a:t>
            </a:r>
            <a:r>
              <a:rPr lang="tr-TR" sz="4000" dirty="0">
                <a:solidFill>
                  <a:srgbClr val="000000"/>
                </a:solidFill>
                <a:latin typeface="Lucida Sans Unicode" panose="020B0602030504020204" pitchFamily="34" charset="0"/>
                <a:ea typeface="Calibri" panose="020F0502020204030204" pitchFamily="34" charset="0"/>
              </a:rPr>
              <a:t/>
            </a:r>
            <a:br>
              <a:rPr lang="tr-TR" sz="4000" dirty="0">
                <a:solidFill>
                  <a:srgbClr val="000000"/>
                </a:solidFill>
                <a:latin typeface="Lucida Sans Unicode" panose="020B0602030504020204" pitchFamily="34" charset="0"/>
                <a:ea typeface="Calibri" panose="020F0502020204030204" pitchFamily="34" charset="0"/>
              </a:rPr>
            </a:br>
            <a:r>
              <a:rPr lang="tr-TR" sz="2700" i="1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tr-TR" sz="2700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Kırklareli Üniversitesi – Teknoloji Fakültesi – Enerji Sistemleri Mühendisliği</a:t>
            </a:r>
            <a:r>
              <a:rPr lang="tr-TR" sz="27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tr-TR" sz="27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tr-TR" sz="2700" i="1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2,3 </a:t>
            </a:r>
            <a:r>
              <a:rPr lang="tr-TR" sz="2700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Kırklareli Üniversitesi – Mühendislik Fakültesi – Yazılım Mühendisliği</a:t>
            </a:r>
            <a:r>
              <a:rPr lang="tr-TR" sz="4000" dirty="0">
                <a:solidFill>
                  <a:srgbClr val="000000"/>
                </a:solidFill>
                <a:latin typeface="Lucida Sans Unicode" panose="020B0602030504020204" pitchFamily="34" charset="0"/>
                <a:ea typeface="Calibri" panose="020F0502020204030204" pitchFamily="34" charset="0"/>
              </a:rPr>
              <a:t/>
            </a:r>
            <a:br>
              <a:rPr lang="tr-TR" sz="4000" dirty="0">
                <a:solidFill>
                  <a:srgbClr val="000000"/>
                </a:solidFill>
                <a:latin typeface="Lucida Sans Unicode" panose="020B0602030504020204" pitchFamily="34" charset="0"/>
                <a:ea typeface="Calibri" panose="020F0502020204030204" pitchFamily="34" charset="0"/>
              </a:rPr>
            </a:br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70030" y="4647200"/>
            <a:ext cx="8572383" cy="47397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Özet (Times New Roman, </a:t>
            </a:r>
            <a:r>
              <a:rPr lang="tr-TR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Bold</a:t>
            </a:r>
            <a:r>
              <a:rPr lang="tr-TR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30 punto)</a:t>
            </a:r>
          </a:p>
          <a:p>
            <a:pPr algn="just"/>
            <a:endParaRPr lang="tr-TR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 kısımda çalışma özeti yer almalıdır. (Times New Roman, 22 punto)</a:t>
            </a:r>
          </a:p>
          <a:p>
            <a:pPr algn="just"/>
            <a:endParaRPr lang="tr-TR" sz="2200" dirty="0"/>
          </a:p>
          <a:p>
            <a:pPr algn="just"/>
            <a:r>
              <a:rPr lang="tr-TR" sz="2200" dirty="0"/>
              <a:t>Referanslar cümle sonlarında noktadan önce  [1] gibi köşeli parantez içerisinde numaralandırılmalıdır.</a:t>
            </a:r>
          </a:p>
          <a:p>
            <a:pPr algn="just"/>
            <a:endParaRPr lang="tr-TR" sz="2200" dirty="0"/>
          </a:p>
          <a:p>
            <a:pPr algn="just"/>
            <a:endParaRPr lang="tr-TR" sz="2200" dirty="0"/>
          </a:p>
          <a:p>
            <a:pPr algn="just"/>
            <a:endParaRPr lang="tr-TR" sz="2200" dirty="0"/>
          </a:p>
          <a:p>
            <a:pPr algn="just"/>
            <a:endParaRPr lang="tr-TR" sz="2200" dirty="0"/>
          </a:p>
          <a:p>
            <a:pPr algn="just"/>
            <a:endParaRPr lang="tr-TR" sz="2200" dirty="0"/>
          </a:p>
          <a:p>
            <a:pPr algn="just"/>
            <a:r>
              <a:rPr lang="tr-TR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Anahtar kelimeler (Times New Roman, </a:t>
            </a:r>
            <a:r>
              <a:rPr lang="tr-TR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Bold</a:t>
            </a:r>
            <a:r>
              <a:rPr lang="tr-TR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22 Punto): 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Anahtar kelimeler yazılmalıdır. (Times New Roman, 22 Punto)</a:t>
            </a:r>
          </a:p>
        </p:txBody>
      </p:sp>
      <p:sp>
        <p:nvSpPr>
          <p:cNvPr id="6" name="Rectangle 5"/>
          <p:cNvSpPr/>
          <p:nvPr/>
        </p:nvSpPr>
        <p:spPr>
          <a:xfrm>
            <a:off x="570030" y="11467079"/>
            <a:ext cx="8572383" cy="3847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tr-TR" sz="3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tr-TR" sz="3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Materyal (Times New Roman, </a:t>
            </a:r>
            <a:r>
              <a:rPr lang="tr-TR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Bold</a:t>
            </a:r>
            <a:r>
              <a:rPr lang="tr-TR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30 punto)</a:t>
            </a:r>
            <a:endParaRPr lang="tr-TR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tr-TR" sz="2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 kısımda kullanılan materyal anlatılmalıdır. (Times New Roman, 22 punto)</a:t>
            </a:r>
          </a:p>
          <a:p>
            <a:pPr algn="just"/>
            <a:endParaRPr lang="tr-TR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sz="2200" dirty="0"/>
              <a:t>Referanslar cümle sonlarında noktadan önce  [1] gibi köşeli parantez içerisinde numaralandırılmalıdır.</a:t>
            </a:r>
          </a:p>
          <a:p>
            <a:pPr algn="just"/>
            <a:endParaRPr lang="tr-TR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70030" y="17138719"/>
            <a:ext cx="8267583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Yöntem (Times New Roman, </a:t>
            </a:r>
            <a:r>
              <a:rPr lang="tr-TR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Bold</a:t>
            </a:r>
            <a:r>
              <a:rPr lang="tr-TR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30 punto)</a:t>
            </a:r>
            <a:endParaRPr lang="tr-TR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tr-TR" sz="3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tr-TR" sz="2200" b="1" dirty="0"/>
          </a:p>
          <a:p>
            <a:pPr algn="just"/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 kısımda uygulanan yöntem, nasıl yapıldığı anlatılmalıdır. (Times New Roman, 22 punto)</a:t>
            </a:r>
          </a:p>
          <a:p>
            <a:pPr algn="just"/>
            <a:endParaRPr lang="tr-TR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Resim, Tablo, Şekil vb. kullanılabilir.</a:t>
            </a:r>
          </a:p>
          <a:p>
            <a:pPr algn="just"/>
            <a:endParaRPr lang="tr-TR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sz="2200" dirty="0"/>
              <a:t>Referanslar cümle sonlarında noktadan önce  [1] gibi köşeli parantez içerisinde numaralandırılmalıdır.</a:t>
            </a:r>
          </a:p>
          <a:p>
            <a:pPr algn="just"/>
            <a:endParaRPr lang="tr-TR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tr-TR" sz="2200" dirty="0"/>
          </a:p>
        </p:txBody>
      </p:sp>
      <p:sp>
        <p:nvSpPr>
          <p:cNvPr id="10" name="Rectangle 9"/>
          <p:cNvSpPr/>
          <p:nvPr/>
        </p:nvSpPr>
        <p:spPr>
          <a:xfrm>
            <a:off x="10040221" y="13795676"/>
            <a:ext cx="7658999" cy="1569660"/>
          </a:xfrm>
          <a:prstGeom prst="rect">
            <a:avLst/>
          </a:prstGeom>
          <a:solidFill>
            <a:schemeClr val="bg1"/>
          </a:solidFill>
          <a:ln w="63500"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 algn="ctr"/>
            <a:endParaRPr lang="tr-TR" sz="2200" dirty="0"/>
          </a:p>
          <a:p>
            <a:pPr algn="ctr"/>
            <a:r>
              <a:rPr lang="tr-TR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Sonuçlar </a:t>
            </a:r>
            <a:r>
              <a:rPr lang="tr-TR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(Times New Roman, </a:t>
            </a:r>
            <a:r>
              <a:rPr lang="tr-TR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Bold</a:t>
            </a:r>
            <a:r>
              <a:rPr lang="tr-TR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30 punto)</a:t>
            </a:r>
          </a:p>
          <a:p>
            <a:pPr algn="just"/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 kısımda 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elde edilen sonuçlar verilmelidir (Times 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New Roman, 22 punto)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7394596" y="-77760"/>
            <a:ext cx="184666" cy="8463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938986" y="36215"/>
            <a:ext cx="6422066" cy="4540115"/>
          </a:xfrm>
          <a:prstGeom prst="rect">
            <a:avLst/>
          </a:prstGeom>
        </p:spPr>
      </p:pic>
      <p:sp>
        <p:nvSpPr>
          <p:cNvPr id="16" name="Rectangle 9"/>
          <p:cNvSpPr/>
          <p:nvPr/>
        </p:nvSpPr>
        <p:spPr>
          <a:xfrm>
            <a:off x="9790802" y="22257261"/>
            <a:ext cx="7658999" cy="2677656"/>
          </a:xfrm>
          <a:prstGeom prst="rect">
            <a:avLst/>
          </a:prstGeom>
          <a:solidFill>
            <a:schemeClr val="bg1"/>
          </a:solidFill>
          <a:ln w="63500"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 algn="ctr"/>
            <a:endParaRPr lang="tr-TR" sz="2200" dirty="0"/>
          </a:p>
          <a:p>
            <a:pPr algn="ctr"/>
            <a:r>
              <a:rPr lang="tr-TR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Kaynakça (Times New Roman, </a:t>
            </a:r>
            <a:r>
              <a:rPr lang="tr-TR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Bold</a:t>
            </a:r>
            <a:r>
              <a:rPr lang="tr-TR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30 punto) </a:t>
            </a:r>
          </a:p>
          <a:p>
            <a:pPr algn="ctr"/>
            <a:r>
              <a:rPr lang="tr-T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 kısımda poster metininde yer alan literatürler aşağıdaki gibi verilmelidir:</a:t>
            </a:r>
          </a:p>
          <a:p>
            <a:pPr algn="ctr"/>
            <a:r>
              <a:rPr lang="tr-T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[1] M. </a:t>
            </a:r>
            <a:r>
              <a:rPr lang="tr-TR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Parstky</a:t>
            </a:r>
            <a:r>
              <a:rPr lang="tr-T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A. </a:t>
            </a:r>
            <a:r>
              <a:rPr lang="tr-TR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Basr</a:t>
            </a:r>
            <a:r>
              <a:rPr lang="tr-T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F. </a:t>
            </a:r>
            <a:r>
              <a:rPr lang="tr-TR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Benetti</a:t>
            </a:r>
            <a:r>
              <a:rPr lang="tr-T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M. </a:t>
            </a:r>
            <a:r>
              <a:rPr lang="tr-TR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Trapso</a:t>
            </a:r>
            <a:r>
              <a:rPr lang="tr-T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G. </a:t>
            </a:r>
            <a:r>
              <a:rPr lang="tr-TR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Norosk</a:t>
            </a:r>
            <a:r>
              <a:rPr lang="tr-T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“</a:t>
            </a:r>
            <a:r>
              <a:rPr lang="tr-TR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Nonlinear</a:t>
            </a:r>
            <a:r>
              <a:rPr lang="tr-T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nonrelative</a:t>
            </a:r>
            <a:r>
              <a:rPr lang="tr-T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example</a:t>
            </a:r>
            <a:r>
              <a:rPr lang="tr-T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journal</a:t>
            </a:r>
            <a:r>
              <a:rPr lang="tr-T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shifts</a:t>
            </a:r>
            <a:r>
              <a:rPr lang="tr-T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”, </a:t>
            </a:r>
            <a:r>
              <a:rPr lang="tr-TR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Journal</a:t>
            </a:r>
            <a:r>
              <a:rPr lang="tr-T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Tranps</a:t>
            </a:r>
            <a:r>
              <a:rPr lang="tr-T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Triology</a:t>
            </a:r>
            <a:r>
              <a:rPr lang="tr-T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393</a:t>
            </a:r>
            <a:r>
              <a:rPr lang="tr-T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1033–1042 (2009). </a:t>
            </a:r>
          </a:p>
          <a:p>
            <a:pPr algn="ctr"/>
            <a:r>
              <a:rPr lang="tr-T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(Times New Roman, 16 punto)</a:t>
            </a:r>
          </a:p>
          <a:p>
            <a:pPr algn="ctr"/>
            <a:endParaRPr lang="tr-TR" sz="2200" dirty="0"/>
          </a:p>
        </p:txBody>
      </p:sp>
      <p:pic>
        <p:nvPicPr>
          <p:cNvPr id="11" name="Resim 10" descr="grafik ile ilgili görsel sonucu">
            <a:hlinkClick r:id="rId3"/>
          </p:cNvPr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727"/>
          <a:stretch/>
        </p:blipFill>
        <p:spPr bwMode="auto">
          <a:xfrm>
            <a:off x="11615829" y="4850160"/>
            <a:ext cx="3974691" cy="2647919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3" name="Dikdörtgen 2"/>
          <p:cNvSpPr/>
          <p:nvPr/>
        </p:nvSpPr>
        <p:spPr>
          <a:xfrm>
            <a:off x="9142413" y="7498079"/>
            <a:ext cx="899795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Aft>
                <a:spcPts val="0"/>
              </a:spcAft>
            </a:pPr>
            <a:r>
              <a:rPr lang="tr-TR" sz="18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Şekil 1</a:t>
            </a:r>
            <a:r>
              <a:rPr lang="tr-TR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tr-TR" sz="1800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Şekil yazısı</a:t>
            </a:r>
            <a:endParaRPr lang="tr-TR" sz="1800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70510" marR="289560" algn="ctr">
              <a:spcAft>
                <a:spcPts val="0"/>
              </a:spcAft>
            </a:pPr>
            <a:r>
              <a:rPr lang="tr-TR" sz="1800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(Times New Roman, </a:t>
            </a:r>
            <a:r>
              <a:rPr lang="tr-TR" sz="1800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Eğik,18 </a:t>
            </a:r>
            <a:r>
              <a:rPr lang="tr-TR" sz="1800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punto)</a:t>
            </a:r>
            <a:endParaRPr lang="tr-TR" sz="1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Tablo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5214055"/>
              </p:ext>
            </p:extLst>
          </p:nvPr>
        </p:nvGraphicFramePr>
        <p:xfrm>
          <a:off x="11997372" y="11132778"/>
          <a:ext cx="3958909" cy="2062872"/>
        </p:xfrm>
        <a:graphic>
          <a:graphicData uri="http://schemas.openxmlformats.org/drawingml/2006/table">
            <a:tbl>
              <a:tblPr firstRow="1" firstCol="1" bandRow="1"/>
              <a:tblGrid>
                <a:gridCol w="1472372"/>
                <a:gridCol w="1472372"/>
                <a:gridCol w="1014165"/>
              </a:tblGrid>
              <a:tr h="458416">
                <a:tc>
                  <a:txBody>
                    <a:bodyPr/>
                    <a:lstStyle/>
                    <a:p>
                      <a:pPr marR="64770" algn="just">
                        <a:spcAft>
                          <a:spcPts val="0"/>
                        </a:spcAft>
                      </a:pPr>
                      <a:r>
                        <a:rPr lang="tr-TR" sz="11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Rastgele </a:t>
                      </a:r>
                      <a:endParaRPr lang="tr-TR" sz="1200">
                        <a:solidFill>
                          <a:srgbClr val="000000"/>
                        </a:solidFill>
                        <a:effectLst/>
                        <a:latin typeface="Lucida Sans Unicode" panose="020B0602030504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64770" algn="just">
                        <a:spcAft>
                          <a:spcPts val="0"/>
                        </a:spcAft>
                      </a:pPr>
                      <a:r>
                        <a:rPr lang="tr-TR" sz="11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metin yazısıdır, </a:t>
                      </a:r>
                      <a:endParaRPr lang="tr-TR" sz="1200">
                        <a:solidFill>
                          <a:srgbClr val="000000"/>
                        </a:solidFill>
                        <a:effectLst/>
                        <a:latin typeface="Lucida Sans Unicode" panose="020B0602030504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64770" algn="just">
                        <a:spcAft>
                          <a:spcPts val="0"/>
                        </a:spcAft>
                      </a:pPr>
                      <a:r>
                        <a:rPr lang="tr-TR" sz="11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rastgele metin </a:t>
                      </a:r>
                      <a:endParaRPr lang="tr-TR" sz="1200">
                        <a:solidFill>
                          <a:srgbClr val="000000"/>
                        </a:solidFill>
                        <a:effectLst/>
                        <a:latin typeface="Lucida Sans Unicode" panose="020B0602030504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7624">
                <a:tc>
                  <a:txBody>
                    <a:bodyPr/>
                    <a:lstStyle/>
                    <a:p>
                      <a:pPr marR="64770" algn="just">
                        <a:spcAft>
                          <a:spcPts val="0"/>
                        </a:spcAft>
                      </a:pPr>
                      <a:r>
                        <a:rPr lang="tr-TR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devamıdır.</a:t>
                      </a:r>
                      <a:r>
                        <a:rPr lang="tr-TR" sz="1200">
                          <a:solidFill>
                            <a:srgbClr val="000000"/>
                          </a:solidFill>
                          <a:effectLst/>
                          <a:latin typeface="Lucida Sans Unicode" panose="020B0602030504020204" pitchFamily="34" charset="0"/>
                          <a:ea typeface="Calibri" panose="020F0502020204030204" pitchFamily="34" charset="0"/>
                        </a:rPr>
                        <a:t> 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64770" algn="just">
                        <a:spcAft>
                          <a:spcPts val="0"/>
                        </a:spcAft>
                      </a:pPr>
                      <a:r>
                        <a:rPr lang="tr-TR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Rastgele metin </a:t>
                      </a:r>
                      <a:endParaRPr lang="tr-TR" sz="1200">
                        <a:solidFill>
                          <a:srgbClr val="000000"/>
                        </a:solidFill>
                        <a:effectLst/>
                        <a:latin typeface="Lucida Sans Unicode" panose="020B0602030504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64770" algn="just">
                        <a:spcAft>
                          <a:spcPts val="0"/>
                        </a:spcAft>
                      </a:pPr>
                      <a:r>
                        <a:rPr lang="tr-TR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yazısıdır, rastgele Rastgele</a:t>
                      </a:r>
                      <a:endParaRPr lang="tr-TR" sz="1200">
                        <a:solidFill>
                          <a:srgbClr val="000000"/>
                        </a:solidFill>
                        <a:effectLst/>
                        <a:latin typeface="Lucida Sans Unicode" panose="020B0602030504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29208">
                <a:tc>
                  <a:txBody>
                    <a:bodyPr/>
                    <a:lstStyle/>
                    <a:p>
                      <a:pPr marR="64770" algn="just">
                        <a:spcAft>
                          <a:spcPts val="0"/>
                        </a:spcAft>
                      </a:pPr>
                      <a:r>
                        <a:rPr lang="tr-TR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yazısıdır, </a:t>
                      </a:r>
                      <a:endParaRPr lang="tr-TR" sz="1200">
                        <a:solidFill>
                          <a:srgbClr val="000000"/>
                        </a:solidFill>
                        <a:effectLst/>
                        <a:latin typeface="Lucida Sans Unicode" panose="020B0602030504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64770" algn="just">
                        <a:spcAft>
                          <a:spcPts val="0"/>
                        </a:spcAft>
                      </a:pPr>
                      <a:r>
                        <a:rPr lang="tr-TR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rastgele metin </a:t>
                      </a:r>
                      <a:endParaRPr lang="tr-TR" sz="1200">
                        <a:solidFill>
                          <a:srgbClr val="000000"/>
                        </a:solidFill>
                        <a:effectLst/>
                        <a:latin typeface="Lucida Sans Unicode" panose="020B0602030504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64770" algn="just">
                        <a:spcAft>
                          <a:spcPts val="0"/>
                        </a:spcAft>
                      </a:pPr>
                      <a:r>
                        <a:rPr lang="tr-TR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devamıdı</a:t>
                      </a:r>
                      <a:endParaRPr lang="tr-TR" sz="1200">
                        <a:solidFill>
                          <a:srgbClr val="000000"/>
                        </a:solidFill>
                        <a:effectLst/>
                        <a:latin typeface="Lucida Sans Unicode" panose="020B0602030504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9208">
                <a:tc>
                  <a:txBody>
                    <a:bodyPr/>
                    <a:lstStyle/>
                    <a:p>
                      <a:pPr marR="64770" algn="just">
                        <a:spcAft>
                          <a:spcPts val="0"/>
                        </a:spcAft>
                      </a:pPr>
                      <a:r>
                        <a:rPr lang="tr-TR" sz="11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tr-TR" sz="1200">
                        <a:solidFill>
                          <a:srgbClr val="000000"/>
                        </a:solidFill>
                        <a:effectLst/>
                        <a:latin typeface="Lucida Sans Unicode" panose="020B0602030504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64770" algn="just">
                        <a:spcAft>
                          <a:spcPts val="0"/>
                        </a:spcAft>
                      </a:pPr>
                      <a:r>
                        <a:rPr lang="tr-TR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tr-TR" sz="1200">
                        <a:solidFill>
                          <a:srgbClr val="000000"/>
                        </a:solidFill>
                        <a:effectLst/>
                        <a:latin typeface="Lucida Sans Unicode" panose="020B0602030504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64770" algn="just">
                        <a:spcAft>
                          <a:spcPts val="0"/>
                        </a:spcAft>
                      </a:pPr>
                      <a:r>
                        <a:rPr lang="tr-TR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tr-TR" sz="1200">
                        <a:solidFill>
                          <a:srgbClr val="000000"/>
                        </a:solidFill>
                        <a:effectLst/>
                        <a:latin typeface="Lucida Sans Unicode" panose="020B0602030504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58416">
                <a:tc>
                  <a:txBody>
                    <a:bodyPr/>
                    <a:lstStyle/>
                    <a:p>
                      <a:pPr marR="64770" algn="just">
                        <a:spcAft>
                          <a:spcPts val="0"/>
                        </a:spcAft>
                      </a:pPr>
                      <a:r>
                        <a:rPr lang="tr-TR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yazısıdır, </a:t>
                      </a:r>
                      <a:endParaRPr lang="tr-TR" sz="1200">
                        <a:solidFill>
                          <a:srgbClr val="000000"/>
                        </a:solidFill>
                        <a:effectLst/>
                        <a:latin typeface="Lucida Sans Unicode" panose="020B0602030504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64770" algn="just">
                        <a:spcAft>
                          <a:spcPts val="0"/>
                        </a:spcAft>
                      </a:pPr>
                      <a:r>
                        <a:rPr lang="tr-TR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rastgele metin </a:t>
                      </a:r>
                      <a:endParaRPr lang="tr-TR" sz="1200">
                        <a:solidFill>
                          <a:srgbClr val="000000"/>
                        </a:solidFill>
                        <a:effectLst/>
                        <a:latin typeface="Lucida Sans Unicode" panose="020B0602030504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64770" algn="just">
                        <a:spcAft>
                          <a:spcPts val="0"/>
                        </a:spcAft>
                      </a:pPr>
                      <a:r>
                        <a:rPr lang="tr-TR" sz="11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devamıdıRastgele</a:t>
                      </a:r>
                      <a:endParaRPr lang="tr-TR" sz="1200" dirty="0">
                        <a:solidFill>
                          <a:srgbClr val="000000"/>
                        </a:solidFill>
                        <a:effectLst/>
                        <a:latin typeface="Lucida Sans Unicode" panose="020B0602030504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Dikdörtgen 8"/>
          <p:cNvSpPr/>
          <p:nvPr/>
        </p:nvSpPr>
        <p:spPr>
          <a:xfrm>
            <a:off x="10836642" y="10485364"/>
            <a:ext cx="591973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0510" marR="64770" algn="just">
              <a:spcAft>
                <a:spcPts val="0"/>
              </a:spcAft>
            </a:pPr>
            <a:r>
              <a:rPr lang="tr-TR" sz="18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Tablo 1: </a:t>
            </a:r>
            <a:r>
              <a:rPr lang="tr-TR" sz="1800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Tablo yazısı (Times New Roman, </a:t>
            </a:r>
            <a:r>
              <a:rPr lang="tr-TR" sz="1800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Eğik,18 </a:t>
            </a:r>
            <a:r>
              <a:rPr lang="tr-TR" sz="1800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punto)</a:t>
            </a:r>
            <a:endParaRPr lang="tr-TR" sz="1800" dirty="0">
              <a:solidFill>
                <a:srgbClr val="000000"/>
              </a:solidFill>
              <a:effectLst/>
              <a:latin typeface="Lucida Sans Unicode" panose="020B0602030504020204" pitchFamily="34" charset="0"/>
              <a:ea typeface="Calibri" panose="020F0502020204030204" pitchFamily="34" charset="0"/>
            </a:endParaRPr>
          </a:p>
        </p:txBody>
      </p:sp>
      <p:sp>
        <p:nvSpPr>
          <p:cNvPr id="14" name="Rectangle 6"/>
          <p:cNvSpPr/>
          <p:nvPr/>
        </p:nvSpPr>
        <p:spPr>
          <a:xfrm>
            <a:off x="9431637" y="17291119"/>
            <a:ext cx="8267583" cy="35086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Özgün Değer </a:t>
            </a:r>
            <a:r>
              <a:rPr lang="tr-TR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(Times New Roman, </a:t>
            </a:r>
            <a:r>
              <a:rPr lang="tr-TR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Bold</a:t>
            </a:r>
            <a:r>
              <a:rPr lang="tr-TR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30 punto)</a:t>
            </a:r>
            <a:endParaRPr lang="tr-TR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tr-TR" sz="3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tr-TR" sz="2200" b="1" dirty="0"/>
          </a:p>
          <a:p>
            <a:pPr algn="just"/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 kısımda 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proje çalışmasının bilimsel farklılığı ve yeniliği, hangi soruna nasıl bir çözüm geliştirileceği kısaca 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açıklanmalıdır. 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(Times 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New Roman, 22 punto)</a:t>
            </a:r>
          </a:p>
          <a:p>
            <a:pPr algn="just"/>
            <a:endParaRPr lang="tr-TR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tr-TR" sz="2200" dirty="0"/>
          </a:p>
        </p:txBody>
      </p:sp>
    </p:spTree>
    <p:extLst>
      <p:ext uri="{BB962C8B-B14F-4D97-AF65-F5344CB8AC3E}">
        <p14:creationId xmlns:p14="http://schemas.microsoft.com/office/powerpoint/2010/main" val="149812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349</Words>
  <Application>Microsoft Office PowerPoint</Application>
  <PresentationFormat>Özel</PresentationFormat>
  <Paragraphs>57</Paragraphs>
  <Slides>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6" baseType="lpstr">
      <vt:lpstr>Arial</vt:lpstr>
      <vt:lpstr>Calibri</vt:lpstr>
      <vt:lpstr>Lucida Sans Unicode</vt:lpstr>
      <vt:lpstr>Times New Roman</vt:lpstr>
      <vt:lpstr>Office Theme</vt:lpstr>
      <vt:lpstr>BAŞLIK (Times New Roman, Bold, 40 Punto)   YAZAR ADLARI, SOYADLARI (Times New Roman, Bold, 32 Punto) 1Adı Soyadı, 2Adı Soyadı, 3Adı Soyadı  Kurum Adı- Fakülte/YO/MYO, Bölüm Adı (Times New Roman, Eğik,24 punto) 1Kırklareli Üniversitesi – Teknoloji Fakültesi – Enerji Sistemleri Mühendisliği 2,3 Kırklareli Üniversitesi – Mühendislik Fakültesi – Yazılım Mühendisliği 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ÜLKEMİZDE TESCİL EDİLMİŞ BAZı OLEİK TİP VE LİNOLEİK TİP AYÇİÇEĞİ ÇEŞİTLERİNİN YAĞ VERİMİ İLE BAZı KİMYASAL ÖZELLİKLERİNİN KARŞıLAŞTıRıLMASı  BUKET AŞKIN, MERVE AFACAN, VİLDAN BİÇER, ÖZGÜR KARADAŞ, İSMAİL KONUK</dc:title>
  <dc:creator>Buket AŞKIN</dc:creator>
  <cp:lastModifiedBy>user</cp:lastModifiedBy>
  <cp:revision>22</cp:revision>
  <dcterms:created xsi:type="dcterms:W3CDTF">2016-05-17T22:56:09Z</dcterms:created>
  <dcterms:modified xsi:type="dcterms:W3CDTF">2020-02-07T12:18:46Z</dcterms:modified>
</cp:coreProperties>
</file>